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0.24324324324324331</c:v>
                </c:pt>
                <c:pt idx="1">
                  <c:v>0.7567567567567568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6.1394909011268606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0.46369628664788198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0.17558146200984304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1.8330454563340455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0.17558146200984126</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0.46079298153210857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6.7301319929681096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0.37190779260439299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0.22594867051267986</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2.3588719395944642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0.22594867051268164</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0.53847173794095049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5.5488498092856133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5.6772170874299208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6.2483592205149208E-3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0.10768659851591433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1.1242327513288455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0.10411780442408247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6.0303600142952218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0.16078318730284558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0.11278286754257927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1.1774370741352023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0.11278286754258016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2.8335573211122345E-2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5.0971152779594018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0.25821163657414203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9.0905842851134011E-2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0.94904405217418741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9.0905842851134011E-2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6.9377775212910997E-2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6.5926170086816276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3.9036414986816759E-2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1.1741995166744648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0.11247275244405142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6.3863939382614809E-2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6.5138091671891356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6.4103936309549692E-2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9.3890265978428644E-2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0.98020100456907677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9.3890265978428644E-2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0.30004005961830593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4.1521839690242199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6.1188579897895066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0.31304347826086959</c:v>
                </c:pt>
                <c:pt idx="1">
                  <c:v>0.18260869565217391</c:v>
                </c:pt>
                <c:pt idx="2">
                  <c:v>0.32608695652173908</c:v>
                </c:pt>
                <c:pt idx="3">
                  <c:v>0.17826086956521739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6.2985022399660195E-2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0.59576224294799118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0.16609405910202835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1.7339983212121917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0.16609405910202746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8.1775714539218392E-2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5.4044859199155706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0.54184975545887859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0.16742986633757173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1.7479439585000058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0.16742986633757173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0.16437366515035556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6.8332300596634443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0.22684878100722994</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9.4434714687485766E-2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0.9858849715489475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9.4434714687486654E-2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0.31443516122572834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4.3528406300840894</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0.12709523412623192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0.1140598190369877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1.1907682658680372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0.1140598190369877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0.29524805840085744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5.5593054116840586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0.16352647907757678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0.11570283532685721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1.2079211219289858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0.11570283532685721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0.15808198058997913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5.8871625639156493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8.8056647228430762E-2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9.3852669622284779E-2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0.97980850396555574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9.3852669622284779E-2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0.11989883564619142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7.1966791476972203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0.23468324198581847</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0.13920407064577756</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1.4532706715139572</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0.13920407064577756</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0.16934198303092618</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4.4068907473140548</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9.4302676189587764E-2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0.11755553432773969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1.2272630356290453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0.11755553432773969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0.42165956555389705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0.16804177602047154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4.9485614323778702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0.33913043478260868</c:v>
                </c:pt>
                <c:pt idx="1">
                  <c:v>0.64347826086956517</c:v>
                </c:pt>
                <c:pt idx="2">
                  <c:v>0</c:v>
                </c:pt>
                <c:pt idx="3">
                  <c:v>1.7391304347826091E-2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0.10750360238529222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9.7699066247563415E-2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1.0199643369135254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9.7699066247564303E-2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0.33818328945603593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6.9442458105469811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3.002361700810674E-2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9.5698230183899113E-2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0.99907589337633151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9.5698230183899113E-2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0.34325967207226249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0.19392543735408196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7.3607788627004966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0.27537593597860965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0.12571707402627208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1.31246834768098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0.12571707402627297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3.739284028963219E-2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7.8405140457630322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8.4369539393547317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0.18572393059757442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0.10634177815090506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1.1101930182530992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0.10634177815090595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1.1564637381574983E-2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8.4369539393547317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4.7524878723572233</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0.31738683928543221</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0.17812740484093803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1.859624736886818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0.17812740484093759</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0.63892461182705151</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0.11871340843111877</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3.689321688075482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0.18711578445237897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0.14438722400431114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1.5073820543705896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0.14438722400431114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0.46467879671072332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5.8156540566389641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6.3033869501810003E-2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0.50093127050769937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0.13965589299190118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1.4579876324570442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0.13965589299190206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0.50093127050769759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0.37505471361784615</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6.1502297335075378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0.95652173913043481</c:v>
                </c:pt>
                <c:pt idx="1">
                  <c:v>4.3478260869565218E-3</c:v>
                </c:pt>
                <c:pt idx="2">
                  <c:v>4.3478260869565218E-3</c:v>
                </c:pt>
                <c:pt idx="3">
                  <c:v>4.3478260869565218E-3</c:v>
                </c:pt>
                <c:pt idx="4">
                  <c:v>0</c:v>
                </c:pt>
                <c:pt idx="5">
                  <c:v>3.043478260869565E-2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0.21564433686261708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0.12334140242052172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1.2876666744700707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0.12334140242052172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0.3044081417753528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8.4605724381747454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3.121035105464431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6.0026458874850919E-2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1.0091996988487499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9.6667956580922088E-2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0.34673798054675009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0.60809623355426368</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1.19937307825535</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0.1387986819859679</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0.10064376214918003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1.0507065427304561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0.10064376214918092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0.36099878466988811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0.28950592534674913</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2.1072448574520739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0.31295948101430593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9.0479845897935007E-2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0.94459670465507006</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9.0479845897935895E-2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0.32454186636880911</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0.1825057683463438</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1.467067917078291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0.23781664730906682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0.10909983884495933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1.1389867790844477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0.10909983884495933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0.39132985879772519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0.11857138910390397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3.924053366039987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1.4100030407147024E-2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0.14487264645392672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1.5124497956086813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0.14487264645392717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0.43564380813094328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4.6351118059562841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0.11425305249247586</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0.13635220307491913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1.4234975802491432</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0.13635220307492002</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0.17304975800807298</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5.3933596080046042</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4.4551116001098858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6.3486214556474074E-2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0.52497778971982267</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0.14635988276381529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1.5279763308654797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0.14635988276381529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0.43835347290486304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5.0185730342702151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0.47533632286995514</c:v>
                </c:pt>
                <c:pt idx="1">
                  <c:v>4.4843049327354259E-3</c:v>
                </c:pt>
                <c:pt idx="2">
                  <c:v>0.40807174887892378</c:v>
                </c:pt>
                <c:pt idx="3">
                  <c:v>4.4843049327354259E-3</c:v>
                </c:pt>
                <c:pt idx="4">
                  <c:v>0</c:v>
                </c:pt>
                <c:pt idx="5">
                  <c:v>0</c:v>
                </c:pt>
                <c:pt idx="6">
                  <c:v>0</c:v>
                </c:pt>
                <c:pt idx="7">
                  <c:v>4.932735426008969E-2</c:v>
                </c:pt>
                <c:pt idx="8">
                  <c:v>5.829596412556054E-2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1.5634217222149971E-2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0.12546443730699375</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1.3098308563132988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0.12546443730699508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0.32774106985722895</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3.8916501659495562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7.6760230380678838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6.4535308420401449E-2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0.28466908405205338</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7.936361229791622E-2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0.82854480909150574</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7.936361229791622E-2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6.5891430994938105E-2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7.6213316439833623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0.28383390780704154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8.9119750330032943E-2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0.93039750063667803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8.9119750330032943E-2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0.1166902795912339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7.7307144321524053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6.1791114710414776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0.12241100467322497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0.10787096957080067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1.1261575588829498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0.10787096957080067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0.28753444340053047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6.1791114710414776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2.906583264202673</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0.11452118037579195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1.785812285960714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0.17105715025267809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0.3044014366721024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2.906583264202673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4.9217353722580706</c:v>
                </c:pt>
                <c:pt idx="1">
                  <c:v>5.5488498092856133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1">
                  <c:v>6.7301319929681096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29</c:v>
                </c:pt>
                <c:pt idx="4" formatCode="0">
                  <c:v>1</c:v>
                </c:pt>
                <c:pt idx="5" formatCode="0">
                  <c:v>5</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6.2897195923421618</c:v>
                </c:pt>
                <c:pt idx="1">
                  <c:v>6.5138091671891356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5.315054648691218</c:v>
                </c:pt>
                <c:pt idx="1">
                  <c:v>5.0971152779594018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5.8591868716426942</c:v>
                </c:pt>
                <c:pt idx="1">
                  <c:v>6.0303600142952218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4.128647450089785</c:v>
                </c:pt>
                <c:pt idx="1">
                  <c:v>4.1521839690242199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6.1142506921001631</c:v>
                </c:pt>
                <c:pt idx="1">
                  <c:v>6.8332300596634443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5.0635063449281716</c:v>
                </c:pt>
                <c:pt idx="1">
                  <c:v>5.4044859199155706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5.3792571093559767</c:v>
                </c:pt>
                <c:pt idx="1">
                  <c:v>5.5593054116840586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4.7350537273598006</c:v>
                </c:pt>
                <c:pt idx="1">
                  <c:v>4.3528406300840894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7.2654834426806483</c:v>
                </c:pt>
                <c:pt idx="1">
                  <c:v>7.3607788627004966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6.8249578840958947</c:v>
                </c:pt>
                <c:pt idx="1">
                  <c:v>6.9442458105469811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4.6956460324234328</c:v>
                </c:pt>
                <c:pt idx="1">
                  <c:v>4.9485614323778702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4.3660733887459262</c:v>
                </c:pt>
                <c:pt idx="1">
                  <c:v>4.4068907473140548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8.2158271193953603</c:v>
                </c:pt>
                <c:pt idx="1">
                  <c:v>7.8405140457630322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4.812898979431754</c:v>
                </c:pt>
                <c:pt idx="1">
                  <c:v>5.8156540566389641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3.6737653976674349</c:v>
                </c:pt>
                <c:pt idx="1">
                  <c:v>3.689321688075482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8.1212099078018056</c:v>
                </c:pt>
                <c:pt idx="1">
                  <c:v>8.4605724381747454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5.6868103254466993</c:v>
                </c:pt>
                <c:pt idx="1">
                  <c:v>6.1502297335075378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3.7374377481831922</c:v>
                </c:pt>
                <c:pt idx="1">
                  <c:v>3.924053366039987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1.5459556329306861</c:v>
                </c:pt>
                <c:pt idx="1">
                  <c:v>1.467067917078291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2.03499868329307</c:v>
                </c:pt>
                <c:pt idx="1">
                  <c:v>2.1072448574520739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4.4068907473140548</c:v>
                </c:pt>
                <c:pt idx="1">
                  <c:v>5.0971152779594018</c:v>
                </c:pt>
                <c:pt idx="2">
                  <c:v>4.9485614323778702</c:v>
                </c:pt>
                <c:pt idx="3">
                  <c:v>4.3528406300840894</c:v>
                </c:pt>
                <c:pt idx="4">
                  <c:v>1.467067917078291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5.5074133957026294</c:v>
                </c:pt>
                <c:pt idx="1">
                  <c:v>5.9425341155467581</c:v>
                </c:pt>
                <c:pt idx="2">
                  <c:v>5.7740511607097202</c:v>
                </c:pt>
                <c:pt idx="3">
                  <c:v>5.1670666115532793</c:v>
                </c:pt>
                <c:pt idx="4">
                  <c:v>2.166042399085196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1.146569207032937</c:v>
                </c:pt>
                <c:pt idx="1">
                  <c:v>1.19937307825535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4.0896294604157726</c:v>
                </c:pt>
                <c:pt idx="1">
                  <c:v>4.6351118059562841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5.6829009083405424</c:v>
                </c:pt>
                <c:pt idx="1">
                  <c:v>5.3933596080046042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3.6597626168149389</c:v>
                </c:pt>
                <c:pt idx="1">
                  <c:v>3.8916501659495562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4.3804487641566547</c:v>
                </c:pt>
                <c:pt idx="1">
                  <c:v>5.0185730342702151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7.4956286149618681</c:v>
                </c:pt>
                <c:pt idx="1">
                  <c:v>7.7307144321524053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7.5910083015743082</c:v>
                </c:pt>
                <c:pt idx="1">
                  <c:v>7.6213316439833623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6.0005787769843151</c:v>
                </c:pt>
                <c:pt idx="1">
                  <c:v>6.1791114710414776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2.2048634910146849</c:v>
                </c:pt>
                <c:pt idx="1">
                  <c:v>2.906583264202673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6.8332300596634443</c:v>
                </c:pt>
                <c:pt idx="1">
                  <c:v>8.4605724381747454</c:v>
                </c:pt>
                <c:pt idx="2">
                  <c:v>6.1502297335075378</c:v>
                </c:pt>
                <c:pt idx="3">
                  <c:v>2.906583264202673</c:v>
                </c:pt>
                <c:pt idx="4">
                  <c:v>4.6351118059562841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7.9377322621114672</c:v>
                </c:pt>
                <c:pt idx="2">
                  <c:v>5.8741745222869772</c:v>
                </c:pt>
                <c:pt idx="3">
                  <c:v>2.8145299561714601</c:v>
                </c:pt>
                <c:pt idx="4">
                  <c:v>4.5936550566706504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3182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R1F | Isle of Wight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454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R1F | Isle of Wight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2893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R1F | Isle of Wight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Isle of Wight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18312364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21520497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41121370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45725984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Do you feel in control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Isle of Wight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Feedback: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support with physical health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Mental health team: </a:t>
            </a:r>
            <a:r>
              <a:rPr kumimoji="0" lang="en-GB" sz="1200" b="0" i="0" u="none" strike="noStrike" kern="1200" cap="none" spc="0" normalizeH="0" baseline="0" noProof="0">
                <a:ln>
                  <a:noFill/>
                </a:ln>
                <a:solidFill>
                  <a:prstClr val="black"/>
                </a:solidFill>
                <a:effectLst/>
                <a:uLnTx/>
                <a:uFillTx/>
                <a:latin typeface="Arial"/>
                <a:ea typeface="+mj-ea"/>
                <a:cs typeface="+mj-cs"/>
              </a:rPr>
              <a:t>staff delivered help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noProof="0">
                <a:solidFill>
                  <a:prstClr val="black"/>
                </a:solidFill>
                <a:latin typeface="Arial"/>
              </a:rPr>
              <a:t>side effects of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lang="en-GB" sz="1200" b="0">
                <a:solidFill>
                  <a:prstClr val="black"/>
                </a:solidFill>
                <a:latin typeface="Arial"/>
              </a:rPr>
              <a:t>service users feeling in control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help or advice with finding support for finding or keeping work</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1159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453068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6188533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275667559"/>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872518247"/>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05521631"/>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1628628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3256734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128827024"/>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651109224"/>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40406281"/>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3616158"/>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810530339"/>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1082303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275927877"/>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4533770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206913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81238210"/>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252356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12887242"/>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5530645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013278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619772830"/>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499795408"/>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88713319"/>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454245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894327589"/>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787452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225326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307591332"/>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790356581"/>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19075647"/>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93188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95291825"/>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83170953"/>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961807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233029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669541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955285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61118144"/>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4418781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206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4246901997"/>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768095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8591331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1166913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94067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905914832"/>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168193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883565259"/>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4781542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662081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494151376"/>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292575166"/>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342298280"/>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60489030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594557496"/>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002107669"/>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908598628"/>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153095378"/>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797258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727994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674789031"/>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5762340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91424906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2182415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31465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681980264"/>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728058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197389689"/>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490266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173365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6691205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781570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637411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26327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196094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98441976"/>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7413259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7676064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386010192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449279115"/>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7640946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505361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5495326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8903225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3049697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2263545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61391863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10322571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4262292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1396917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402816774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7197673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5997455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5640651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70732315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7707767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41496379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1260272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230353426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2685811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39051845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40214416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6795745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8638235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7763289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277059210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7223842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3474315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02494469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5235960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3927584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8621487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93325900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41335265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214478138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8412457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53795009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47263838"/>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6115814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8893594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95431854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19896367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6749461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230497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57160455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403324174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7262241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6431607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37303617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6288688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3680119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2069536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425423178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35379062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3133835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6481665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131413561"/>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3349798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8376530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626454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1159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98</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54853900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82949280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84762882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52232677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4025180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5230037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40296135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9083</Words>
  <Application>Microsoft Office PowerPoint</Application>
  <PresentationFormat>Widescreen</PresentationFormat>
  <Paragraphs>1079</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Isle of Wight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